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61" r:id="rId5"/>
    <p:sldId id="258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E0BD91-AA0D-427E-9371-C51FA6157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8F2EEE6-409B-4D14-BCFA-ACD3A7F75E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B89EB8-F1C9-4FF5-A93F-24DC5AFB7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D5A5E4-BFF5-4985-BF2E-204985244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B0481F-9227-41BE-AC60-62065D35C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956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F391CE-254B-4B78-ADE2-60F9D355F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D58B7FE-89BE-4948-A1B9-B3A5B8E85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A26E1A-2C12-4C41-9788-3CAEDEF37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50BF12-D535-4737-B8C2-A6CDA3203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01C091-4DEB-436A-AF08-A10314B7E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477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4A36566-B33D-4B9A-9FB9-5F9BAAB7A3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B2DDB0-D221-4DE2-9158-2F0C835F7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273D1E-130B-474C-808B-082E6D913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53F7C8-33FC-4E90-A2E6-F76C01C94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454DC2-211A-4634-9319-A5B3298A9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913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6A84BB-A709-4523-93BA-7F33BDFF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CEF817-7A43-4F74-8163-22917E863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62F20B-9489-4A72-B449-6E9DF3B50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CFB147-54D3-49D4-8EDF-3F291BD0B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1B8141-26FE-419A-A94B-CB81922BC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6094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5E9115-80F8-4C3E-9818-FDA56E77B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903A66-810C-4483-A606-445BD3C09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CD6AEE-FB18-432F-9A95-9ED29B38B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CD8FB1-B01A-4D6B-A9E5-1E277BECD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5CBEEA-DBED-4EFF-8BFF-C18775A7D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255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1DCA07-6F24-48C4-8463-F38FDE7A0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F1F2CA-C654-4870-B3E9-EA8C506ACF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924FA4-04B9-4110-8192-1AB0435B9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24ADE3-6F04-460F-BC38-CD332282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98B33C-E02B-4C96-9396-97D88BEC9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6EDA62-9BC7-4D2B-896B-518B9F206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993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63FAA5-E49C-4A63-9A18-296CB81A4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534379-BC2C-4FDC-AA16-CCEF70D67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109D6E-4331-4709-9827-586794C0E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5DF3C75-C8AA-4E12-BCE2-CE15B7C16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E1A5C7-DFF4-42B2-A041-AAB9766B66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1786A59-9F8C-488A-9D43-1A411B76D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21C6DE9-7709-4D90-9E2F-D7BDB05B0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1BD9E77-00CF-4C25-BEF9-06A0CADAF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294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FE9502-D50E-4236-9C93-3C9BC46F2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13C1439-0EC1-4111-819D-E7DDDF54D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F1D874-F3C9-42AF-B61C-BD74139AC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6CFA7C-030A-4C74-A60D-613A42D88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203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E135F6D-BA22-42A4-916C-8B417C3FE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3F20CDE-9E3B-42C5-BD20-F185772EA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DB2706-96D9-426D-8DB4-ACCACBE42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020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4F0BC7-2015-44E0-BD8B-EA04440BE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348B4F-344D-4593-BD24-B2DCD1D16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09E2EC3-5EDC-4D70-98B1-EE087E570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099540-BC5E-47D6-B876-4D6A56DD4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613189-5DC6-4F00-A697-88B3532EF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989261-C49E-4349-9D72-04CCC006E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244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CCD4B1-6B49-4E45-8B56-EE51E8417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934DA4F-9935-4FA4-BCCF-149125C0F6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C9ECC0-BA13-4253-8112-817B1C8B68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1A45D8E-AE73-4265-8955-E698186DF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3F8B1C-A682-44C5-BA17-2323848AC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AD6A57-19B3-46CC-A27D-4A8A44CC9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617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B528A4D-05C1-41A0-A323-C14D74E39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2521C2-B114-4191-B619-A9072E8B2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8DDAFB-3CC7-4001-A846-3668D72DE4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C2C8B-5B3F-4CCE-A491-D86E23C01B01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A570DE-F7A0-4F21-9F9A-FDC438A74F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D4C114-E021-4C52-A643-51A4FFED57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C1B06-7CEA-4133-87F9-943FD5E651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884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F5FF0F-CE99-4BD8-A078-3E7AB2F89C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卡尔曼滤波（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1714022-4986-4B4D-865D-34911BDABB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杜聪柳</a:t>
            </a:r>
          </a:p>
        </p:txBody>
      </p:sp>
    </p:spTree>
    <p:extLst>
      <p:ext uri="{BB962C8B-B14F-4D97-AF65-F5344CB8AC3E}">
        <p14:creationId xmlns:p14="http://schemas.microsoft.com/office/powerpoint/2010/main" val="4088150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9DD4C0-2DF7-492D-BF10-13B0004D2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实例分析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D61CC7-7C23-40A3-8117-F73AEAE36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测量液体的实际温度，</a:t>
            </a:r>
            <a:endParaRPr lang="en-US" altLang="zh-CN" dirty="0"/>
          </a:p>
          <a:p>
            <a:r>
              <a:rPr lang="zh-CN" altLang="en-US" dirty="0"/>
              <a:t>噪声方差</a:t>
            </a:r>
            <a:r>
              <a:rPr lang="en-US" altLang="zh-CN" dirty="0"/>
              <a:t>q</a:t>
            </a:r>
            <a:r>
              <a:rPr lang="zh-CN" altLang="en-US" dirty="0"/>
              <a:t>为</a:t>
            </a:r>
            <a:r>
              <a:rPr lang="en-US" altLang="zh-CN" dirty="0"/>
              <a:t>0.0001;</a:t>
            </a:r>
          </a:p>
          <a:p>
            <a:r>
              <a:rPr lang="zh-CN" altLang="en-US" dirty="0"/>
              <a:t>测量误差为</a:t>
            </a:r>
            <a:r>
              <a:rPr lang="en-US" altLang="zh-CN" dirty="0"/>
              <a:t>0.1</a:t>
            </a:r>
          </a:p>
          <a:p>
            <a:r>
              <a:rPr lang="zh-CN" altLang="en-US" dirty="0"/>
              <a:t>真实值为：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49.979  50.025  50  50.003 49.994 50.002 49.999 50.006 49.998 49.991</a:t>
            </a:r>
          </a:p>
          <a:p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测量值为：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49.95  49.967  50.1  50.106  49.992  49.819  49.933  50.007  50.023  49.99</a:t>
            </a:r>
          </a:p>
          <a:p>
            <a:endParaRPr lang="en-US" altLang="zh-CN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9885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BEE421D-B014-4D0B-B540-51E61B60C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093" y="143838"/>
            <a:ext cx="4790387" cy="675525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92D4B58-B829-4B41-A554-1AC8656D8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9406"/>
            <a:ext cx="3140497" cy="4279187"/>
          </a:xfrm>
          <a:prstGeom prst="rect">
            <a:avLst/>
          </a:prstGeom>
        </p:spPr>
      </p:pic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1642D5CC-8CBF-4AC7-86B4-2BC345A36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042682" y="143838"/>
            <a:ext cx="4597620" cy="617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927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3CBF7E-5B9F-4546-8A7D-13452E71E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9DB12E6-094F-4791-893F-267E4AC425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9649" y="502864"/>
            <a:ext cx="4664468" cy="596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88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F8B5B-B76D-43D3-ABBF-E4E9B402D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FB40541-0E72-4CDC-BB85-5C1B89B5E1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7605" y="1690688"/>
            <a:ext cx="6156789" cy="4617592"/>
          </a:xfrm>
        </p:spPr>
      </p:pic>
    </p:spTree>
    <p:extLst>
      <p:ext uri="{BB962C8B-B14F-4D97-AF65-F5344CB8AC3E}">
        <p14:creationId xmlns:p14="http://schemas.microsoft.com/office/powerpoint/2010/main" val="840891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52</Words>
  <Application>Microsoft Office PowerPoint</Application>
  <PresentationFormat>宽屏</PresentationFormat>
  <Paragraphs>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Arial</vt:lpstr>
      <vt:lpstr>Times New Roman</vt:lpstr>
      <vt:lpstr>Office 主题​​</vt:lpstr>
      <vt:lpstr>卡尔曼滤波（3）</vt:lpstr>
      <vt:lpstr>实例分析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卡尔曼滤波（3）</dc:title>
  <dc:creator>1049116640@qq.com</dc:creator>
  <cp:lastModifiedBy>1049116640@qq.com</cp:lastModifiedBy>
  <cp:revision>8</cp:revision>
  <dcterms:created xsi:type="dcterms:W3CDTF">2021-01-22T11:16:51Z</dcterms:created>
  <dcterms:modified xsi:type="dcterms:W3CDTF">2021-01-22T12:37:38Z</dcterms:modified>
</cp:coreProperties>
</file>

<file path=docProps/thumbnail.jpeg>
</file>